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3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7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4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2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0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9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8CBE-F333-C145-B552-1C6DD9F4ED6F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7A85-E5B1-084A-9B1F-4FDBFD058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0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62" y="147682"/>
            <a:ext cx="8996338" cy="6601402"/>
          </a:xfrm>
        </p:spPr>
        <p:txBody>
          <a:bodyPr>
            <a:normAutofit/>
          </a:bodyPr>
          <a:lstStyle/>
          <a:p>
            <a:r>
              <a:rPr lang="ru-RU" sz="3200" dirty="0"/>
              <a:t>Адвокат: </a:t>
            </a:r>
            <a:r>
              <a:rPr lang="en-US" sz="3200" dirty="0"/>
              <a:t>And you’ve been here 27 years, correct?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ru-RU" sz="3200" dirty="0"/>
              <a:t>Переводчик: И вы здесь уже 27 лет, </a:t>
            </a:r>
            <a:r>
              <a:rPr lang="ru-RU" sz="3200" dirty="0" smtClean="0"/>
              <a:t>правильно?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ru-RU" sz="3200" dirty="0" smtClean="0"/>
              <a:t>Свидетель</a:t>
            </a:r>
            <a:r>
              <a:rPr lang="ru-RU" sz="3200" dirty="0"/>
              <a:t>: </a:t>
            </a:r>
            <a:r>
              <a:rPr lang="en-US" sz="3200" dirty="0" err="1"/>
              <a:t>Haga</a:t>
            </a:r>
            <a:r>
              <a:rPr lang="en-US" sz="3200" dirty="0"/>
              <a:t> la </a:t>
            </a:r>
            <a:r>
              <a:rPr lang="en-US" sz="3200" dirty="0" err="1"/>
              <a:t>cuen</a:t>
            </a:r>
            <a:r>
              <a:rPr lang="en-US" sz="3200" dirty="0"/>
              <a:t>/vine en 69. </a:t>
            </a:r>
            <a:r>
              <a:rPr lang="en-US" sz="3200" dirty="0" err="1"/>
              <a:t>Haga</a:t>
            </a:r>
            <a:r>
              <a:rPr lang="en-US" sz="3200" dirty="0"/>
              <a:t> la </a:t>
            </a:r>
            <a:r>
              <a:rPr lang="en-US" sz="3200" dirty="0" err="1"/>
              <a:t>cuenta</a:t>
            </a:r>
            <a:r>
              <a:rPr lang="en-US" sz="3200" dirty="0"/>
              <a:t>. </a:t>
            </a:r>
            <a:r>
              <a:rPr lang="en-US" sz="3200" dirty="0" smtClean="0"/>
              <a:t>(</a:t>
            </a:r>
            <a:r>
              <a:rPr lang="ru-RU" sz="3200" dirty="0" err="1"/>
              <a:t>П</a:t>
            </a:r>
            <a:r>
              <a:rPr lang="ru-RU" sz="3200" dirty="0" err="1" smtClean="0"/>
              <a:t>осчи</a:t>
            </a:r>
            <a:r>
              <a:rPr lang="ru-RU" sz="3200" dirty="0" smtClean="0"/>
              <a:t>…</a:t>
            </a:r>
            <a:r>
              <a:rPr lang="ru-RU" sz="3200" dirty="0"/>
              <a:t>/я приехала в 69. </a:t>
            </a:r>
            <a:r>
              <a:rPr lang="ru-RU" sz="3200" dirty="0" smtClean="0"/>
              <a:t>Посчитайте.</a:t>
            </a:r>
            <a:r>
              <a:rPr lang="ru-RU" sz="3200" dirty="0"/>
              <a:t>)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ru-RU" sz="3200" dirty="0"/>
              <a:t>Переводчик: </a:t>
            </a:r>
            <a:r>
              <a:rPr lang="en-US" sz="3200" dirty="0"/>
              <a:t>I came in 69. </a:t>
            </a:r>
            <a:r>
              <a:rPr lang="en-US" sz="3200" b="1" dirty="0"/>
              <a:t>YOU</a:t>
            </a:r>
            <a:r>
              <a:rPr lang="en-US" sz="3200" dirty="0"/>
              <a:t> figure it out. 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US" sz="3200" dirty="0"/>
              <a:t>(</a:t>
            </a:r>
            <a:r>
              <a:rPr lang="ru-RU" sz="3200" dirty="0"/>
              <a:t>Я приехала в 69. </a:t>
            </a:r>
            <a:r>
              <a:rPr lang="ru-RU" sz="3200" b="1" dirty="0"/>
              <a:t>ВЫ</a:t>
            </a:r>
            <a:r>
              <a:rPr lang="ru-RU" sz="3200" dirty="0"/>
              <a:t> </a:t>
            </a:r>
            <a:r>
              <a:rPr lang="ru-RU" sz="3200" dirty="0" smtClean="0"/>
              <a:t>посчитайте</a:t>
            </a:r>
            <a:r>
              <a:rPr lang="ru-RU" sz="3200"/>
              <a:t>.</a:t>
            </a:r>
            <a:r>
              <a:rPr lang="ru-RU" sz="3200" smtClean="0"/>
              <a:t>)</a:t>
            </a:r>
            <a:br>
              <a:rPr lang="ru-RU" sz="3200" smtClean="0"/>
            </a:br>
            <a:r>
              <a:rPr lang="ru-RU" sz="3200" smtClean="0"/>
              <a:t>(СМЕХ  В ЗАЛЕ)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ru-RU" sz="3200" dirty="0"/>
              <a:t>Адвокат: </a:t>
            </a:r>
            <a:r>
              <a:rPr lang="en-US" sz="3200" dirty="0"/>
              <a:t>Okay. </a:t>
            </a:r>
            <a:r>
              <a:rPr lang="ru-RU" sz="3200" dirty="0" err="1"/>
              <a:t>Why</a:t>
            </a:r>
            <a:r>
              <a:rPr lang="ru-RU" sz="3200" dirty="0"/>
              <a:t> </a:t>
            </a:r>
            <a:r>
              <a:rPr lang="ru-RU" sz="3200" dirty="0" err="1"/>
              <a:t>don't</a:t>
            </a:r>
            <a:r>
              <a:rPr lang="ru-RU" sz="3200" dirty="0"/>
              <a:t> </a:t>
            </a:r>
            <a:r>
              <a:rPr lang="ru-RU" sz="3200" b="1" dirty="0"/>
              <a:t>YOU</a:t>
            </a:r>
            <a:r>
              <a:rPr lang="ru-RU" sz="3200" dirty="0"/>
              <a:t> </a:t>
            </a:r>
            <a:r>
              <a:rPr lang="ru-RU" sz="3200" dirty="0" err="1"/>
              <a:t>tell</a:t>
            </a:r>
            <a:r>
              <a:rPr lang="ru-RU" sz="3200" dirty="0"/>
              <a:t> </a:t>
            </a:r>
            <a:r>
              <a:rPr lang="ru-RU" sz="3200" dirty="0" err="1"/>
              <a:t>me</a:t>
            </a:r>
            <a:r>
              <a:rPr lang="ru-RU" sz="3200" dirty="0"/>
              <a:t> </a:t>
            </a:r>
            <a:r>
              <a:rPr lang="ru-RU" sz="3200" dirty="0" err="1"/>
              <a:t>how</a:t>
            </a:r>
            <a:r>
              <a:rPr lang="ru-RU" sz="3200" dirty="0"/>
              <a:t> </a:t>
            </a:r>
            <a:r>
              <a:rPr lang="ru-RU" sz="3200" dirty="0" err="1"/>
              <a:t>long</a:t>
            </a:r>
            <a:r>
              <a:rPr lang="ru-RU" sz="3200" dirty="0"/>
              <a:t> </a:t>
            </a:r>
            <a:r>
              <a:rPr lang="ru-RU" sz="3200" dirty="0" err="1"/>
              <a:t>you've</a:t>
            </a:r>
            <a:r>
              <a:rPr lang="ru-RU" sz="3200" dirty="0"/>
              <a:t> </a:t>
            </a:r>
            <a:r>
              <a:rPr lang="ru-RU" sz="3200" dirty="0" err="1"/>
              <a:t>been</a:t>
            </a:r>
            <a:r>
              <a:rPr lang="ru-RU" sz="3200" dirty="0"/>
              <a:t> </a:t>
            </a:r>
            <a:r>
              <a:rPr lang="ru-RU" sz="3200" dirty="0" err="1"/>
              <a:t>here</a:t>
            </a:r>
            <a:r>
              <a:rPr lang="ru-RU" sz="3200" dirty="0"/>
              <a:t>. (ОК, давайте</a:t>
            </a:r>
            <a:r>
              <a:rPr lang="en-US" sz="3200" dirty="0"/>
              <a:t>-</a:t>
            </a:r>
            <a:r>
              <a:rPr lang="ru-RU" sz="3200" dirty="0"/>
              <a:t>ка </a:t>
            </a:r>
            <a:r>
              <a:rPr lang="ru-RU" sz="3200" b="1" dirty="0"/>
              <a:t>ВЫ</a:t>
            </a:r>
            <a:r>
              <a:rPr lang="ru-RU" sz="3200" dirty="0"/>
              <a:t> мне </a:t>
            </a:r>
            <a:r>
              <a:rPr lang="ru-RU" sz="3200" dirty="0" smtClean="0"/>
              <a:t>скажете</a:t>
            </a:r>
            <a:r>
              <a:rPr lang="ru-RU" sz="3200" dirty="0"/>
              <a:t>, сколько лет вы здесь живете.)</a:t>
            </a:r>
            <a:r>
              <a:rPr lang="en-GB" sz="3200" dirty="0"/>
              <a:t/>
            </a:r>
            <a:br>
              <a:rPr lang="en-GB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5699772" y="6858000"/>
            <a:ext cx="2746522" cy="393204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3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Адвокат: And you’ve been here 27 years, correct? Переводчик: И вы здесь уже 27 лет, правильно? Свидетель: Haga la cuen/vine en 69. Haga la cuenta. (Посчи…/я приехала в 69. Посчитайте.) Переводчик: I came in 69. YOU figure it out.  (Я приехала в 69. ВЫ посчитайте.) (СМЕХ  В ЗАЛЕ) Адвокат: Okay. Why don't YOU tell me how long you've been here. (ОК, давайте-ка ВЫ мне скажете, сколько лет вы здесь живете.)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Адвокат: And you’ve been here 27 years, correct? Переводчик: И вы здесь уже 27 лет, правильно Свидетель: Haga la cuen/vine en 69. Haga la cuenta. (Ну, прикинь…/я приехала в 69. Прикиньте.) Переводчик: I came in 69. YOU figure it out.  (Я приехала в 69. ВЫ сосчитайте.) Адвокат: Okay. Why don't YOU tell me how long you've been here. (ОК, давайте-ка ВЫ мне скажите, сколько лет вы здесь живете.) </dc:title>
  <dc:creator>Elena Cook</dc:creator>
  <cp:lastModifiedBy>Elena Cook</cp:lastModifiedBy>
  <cp:revision>2</cp:revision>
  <dcterms:created xsi:type="dcterms:W3CDTF">2019-01-15T14:24:05Z</dcterms:created>
  <dcterms:modified xsi:type="dcterms:W3CDTF">2019-01-21T13:29:44Z</dcterms:modified>
</cp:coreProperties>
</file>